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50"/>
    <p:restoredTop sz="94675"/>
  </p:normalViewPr>
  <p:slideViewPr>
    <p:cSldViewPr>
      <p:cViewPr varScale="1">
        <p:scale>
          <a:sx n="73" d="100"/>
          <a:sy n="73" d="100"/>
        </p:scale>
        <p:origin x="2808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BA83E-4BE1-F04A-8B14-96C004C4F5CE}" type="datetimeFigureOut">
              <a:rPr lang="es-ES_tradnl" smtClean="0"/>
              <a:t>25/4/18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41214-93CB-4C4D-9EEA-B2C84CCB18B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2483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altLang="x-non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endParaRPr lang="es-ES_tradnl" altLang="x-non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endParaRPr lang="es-ES_tradnl" altLang="x-non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endParaRPr lang="es-ES_tradnl" altLang="x-non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fld id="{15D96EBB-E879-874D-A7FE-AB3B14D3424F}" type="slidenum">
              <a:rPr lang="es-ES_tradnl" altLang="x-none"/>
              <a:pPr/>
              <a:t>‹Nr.›</a:t>
            </a:fld>
            <a:endParaRPr lang="es-ES_tradnl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DB6BFC-9A41-B649-B9E2-8BD051DF245C}" type="slidenum">
              <a:rPr lang="es-ES_tradnl" altLang="x-none"/>
              <a:pPr/>
              <a:t>1</a:t>
            </a:fld>
            <a:endParaRPr lang="es-ES_tradnl" altLang="x-none"/>
          </a:p>
        </p:txBody>
      </p:sp>
      <p:sp>
        <p:nvSpPr>
          <p:cNvPr id="1126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26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D61432-CC76-B042-8675-2E14D2B64920}" type="slidenum">
              <a:rPr lang="es-ES_tradnl" altLang="x-none"/>
              <a:pPr/>
              <a:t>2</a:t>
            </a:fld>
            <a:endParaRPr lang="es-ES_tradnl" altLang="x-none"/>
          </a:p>
        </p:txBody>
      </p:sp>
      <p:sp>
        <p:nvSpPr>
          <p:cNvPr id="1228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229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55EA63-F1FE-6842-B59D-F40184DD733C}" type="slidenum">
              <a:rPr lang="es-ES_tradnl" altLang="x-none"/>
              <a:pPr/>
              <a:t>3</a:t>
            </a:fld>
            <a:endParaRPr lang="es-ES_tradnl" altLang="x-none"/>
          </a:p>
        </p:txBody>
      </p:sp>
      <p:sp>
        <p:nvSpPr>
          <p:cNvPr id="133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33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x-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F9834A-A85D-4243-9800-DAA701234ACD}" type="slidenum">
              <a:rPr lang="es-ES_tradnl" altLang="x-none"/>
              <a:pPr/>
              <a:t>4</a:t>
            </a:fld>
            <a:endParaRPr lang="es-ES_tradnl" altLang="x-none"/>
          </a:p>
        </p:txBody>
      </p:sp>
      <p:sp>
        <p:nvSpPr>
          <p:cNvPr id="1433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433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x-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70E339-5B76-6543-8F9C-6A596AB40E7B}" type="slidenum">
              <a:rPr lang="es-ES_tradnl" altLang="x-none"/>
              <a:pPr/>
              <a:t>5</a:t>
            </a:fld>
            <a:endParaRPr lang="es-ES_tradnl" altLang="x-none"/>
          </a:p>
        </p:txBody>
      </p:sp>
      <p:sp>
        <p:nvSpPr>
          <p:cNvPr id="1536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536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x-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6CA834-7AD1-A541-8E18-1306473B3AB1}" type="slidenum">
              <a:rPr lang="es-ES_tradnl" altLang="x-none"/>
              <a:pPr/>
              <a:t>6</a:t>
            </a:fld>
            <a:endParaRPr lang="es-ES_tradnl" altLang="x-none"/>
          </a:p>
        </p:txBody>
      </p:sp>
      <p:sp>
        <p:nvSpPr>
          <p:cNvPr id="163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63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x-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BE6B3B-6E99-FC4F-8FD5-A35679E21704}" type="slidenum">
              <a:rPr lang="es-ES_tradnl" altLang="x-none"/>
              <a:pPr/>
              <a:t>7</a:t>
            </a:fld>
            <a:endParaRPr lang="es-ES_tradnl" altLang="x-none"/>
          </a:p>
        </p:txBody>
      </p:sp>
      <p:sp>
        <p:nvSpPr>
          <p:cNvPr id="1740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741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480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7D1F3F-1951-AA47-BB58-2D06F96A186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106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586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79184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41363" y="1898650"/>
            <a:ext cx="4225925" cy="43830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19688" y="1898650"/>
            <a:ext cx="4227512" cy="43830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561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623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reso-2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4746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70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1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404813" y="1893888"/>
            <a:ext cx="9674225" cy="5665787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555625"/>
            <a:ext cx="860583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x-none"/>
              <a:t>Pulse para editar el formato del texto de título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898650"/>
            <a:ext cx="8605837" cy="438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2116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x-none"/>
              <a:t>Pulse para editar los formatos del texto del esquema</a:t>
            </a:r>
          </a:p>
          <a:p>
            <a:pPr lvl="1"/>
            <a:r>
              <a:rPr lang="en-GB" altLang="x-none"/>
              <a:t>Segundo nivel del esquema</a:t>
            </a:r>
          </a:p>
          <a:p>
            <a:pPr lvl="2"/>
            <a:r>
              <a:rPr lang="en-GB" altLang="x-none"/>
              <a:t>Tercer nivel del esquema</a:t>
            </a:r>
          </a:p>
          <a:p>
            <a:pPr lvl="3"/>
            <a:r>
              <a:rPr lang="en-GB" altLang="x-none"/>
              <a:t>Cuarto nivel del esquema</a:t>
            </a:r>
          </a:p>
          <a:p>
            <a:pPr lvl="4"/>
            <a:r>
              <a:rPr lang="en-GB" altLang="x-none"/>
              <a:t>Quinto nivel del esquema</a:t>
            </a:r>
          </a:p>
          <a:p>
            <a:pPr lvl="4"/>
            <a:r>
              <a:rPr lang="en-GB" altLang="x-none"/>
              <a:t>Sexto nivel del esquema</a:t>
            </a:r>
          </a:p>
          <a:p>
            <a:pPr lvl="4"/>
            <a:r>
              <a:rPr lang="en-GB" altLang="x-none"/>
              <a:t>Séptimo nivel del esquema</a:t>
            </a:r>
          </a:p>
          <a:p>
            <a:pPr lvl="4"/>
            <a:r>
              <a:rPr lang="en-GB" altLang="x-none"/>
              <a:t>Octavo nivel del esquema</a:t>
            </a:r>
          </a:p>
          <a:p>
            <a:pPr lvl="4"/>
            <a:r>
              <a:rPr lang="en-GB" altLang="x-none"/>
              <a:t>Noveno nivel del esquema</a:t>
            </a: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238125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116840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60" y="17678"/>
            <a:ext cx="10080625" cy="1196545"/>
          </a:xfrm>
          <a:prstGeom prst="rect">
            <a:avLst/>
          </a:prstGeom>
        </p:spPr>
      </p:pic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3338513" y="7007225"/>
            <a:ext cx="340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180" y="6892526"/>
            <a:ext cx="4625490" cy="631036"/>
          </a:xfrm>
          <a:prstGeom prst="rect">
            <a:avLst/>
          </a:prstGeom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4"/>
          </p:nvPr>
        </p:nvSpPr>
        <p:spPr>
          <a:xfrm>
            <a:off x="7119938" y="7007225"/>
            <a:ext cx="226695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D1F3F-1951-AA47-BB58-2D06F96A1862}" type="slidenum">
              <a:rPr lang="es-ES_tradnl" smtClean="0"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txStyles>
    <p:titleStyle>
      <a:lvl1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 kern="1200">
          <a:solidFill>
            <a:srgbClr val="333333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2pPr>
      <a:lvl3pPr marL="1143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3pPr>
      <a:lvl4pPr marL="1600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4pPr>
      <a:lvl5pPr marL="20574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3513" y="-323850"/>
            <a:ext cx="9736137" cy="788352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1764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s-ES_tradnl" altLang="x-none" sz="3000" dirty="0">
                <a:solidFill>
                  <a:srgbClr val="FFFFFF"/>
                </a:solidFill>
              </a:rPr>
              <a:t/>
            </a:r>
            <a:br>
              <a:rPr lang="es-ES_tradnl" altLang="x-none" sz="3000" dirty="0">
                <a:solidFill>
                  <a:srgbClr val="FFFFFF"/>
                </a:solidFill>
              </a:rPr>
            </a:br>
            <a:r>
              <a:rPr lang="es-ES_tradnl" altLang="x-none" sz="4800" dirty="0"/>
              <a:t> </a:t>
            </a:r>
            <a:br>
              <a:rPr lang="es-ES_tradnl" altLang="x-none" sz="4800" dirty="0"/>
            </a:br>
            <a:r>
              <a:rPr lang="es-ES_tradnl" altLang="x-none" sz="4800" dirty="0"/>
              <a:t/>
            </a:r>
            <a:br>
              <a:rPr lang="es-ES_tradnl" altLang="x-none" sz="4800" dirty="0"/>
            </a:br>
            <a:r>
              <a:rPr lang="es-ES_tradnl" altLang="x-none" sz="4800" dirty="0"/>
              <a:t>Título del trabajo</a:t>
            </a:r>
            <a:br>
              <a:rPr lang="es-ES_tradnl" altLang="x-none" sz="4800" dirty="0"/>
            </a:br>
            <a:r>
              <a:rPr lang="es-ES_tradnl" altLang="x-none" sz="4800" dirty="0"/>
              <a:t/>
            </a:r>
            <a:br>
              <a:rPr lang="es-ES_tradnl" altLang="x-none" sz="4800" dirty="0"/>
            </a:br>
            <a:r>
              <a:rPr lang="es-ES_tradnl" altLang="x-none" sz="2800" dirty="0"/>
              <a:t>Nombre/s:</a:t>
            </a:r>
            <a:br>
              <a:rPr lang="es-ES_tradnl" altLang="x-none" sz="2800" dirty="0"/>
            </a:br>
            <a:r>
              <a:rPr lang="es-ES_tradnl" altLang="x-none" sz="2800" dirty="0"/>
              <a:t>Correo electrónico (primer autor):</a:t>
            </a:r>
            <a:br>
              <a:rPr lang="es-ES_tradnl" altLang="x-none" sz="2800" dirty="0"/>
            </a:br>
            <a:r>
              <a:rPr lang="es-ES_tradnl" altLang="x-none" sz="2800" dirty="0"/>
              <a:t>Institución:</a:t>
            </a:r>
            <a:r>
              <a:rPr lang="es-ES_tradnl" altLang="x-none" sz="3200" dirty="0"/>
              <a:t/>
            </a:r>
            <a:br>
              <a:rPr lang="es-ES_tradnl" altLang="x-none" sz="3200" dirty="0"/>
            </a:br>
            <a:r>
              <a:rPr lang="es-ES_tradnl" altLang="x-none" sz="2200" dirty="0"/>
              <a:t/>
            </a:r>
            <a:br>
              <a:rPr lang="es-ES_tradnl" altLang="x-none" sz="2200" dirty="0"/>
            </a:br>
            <a:endParaRPr lang="es-ES_tradnl" altLang="x-none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03808" y="2123653"/>
            <a:ext cx="8640762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 marL="457200" indent="-1444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Aft>
                <a:spcPts val="1400"/>
              </a:spcAft>
            </a:pPr>
            <a:r>
              <a:rPr lang="es-ES_tradnl" altLang="x-none" sz="2600" dirty="0" smtClean="0"/>
              <a:t>Introducción</a:t>
            </a:r>
          </a:p>
          <a:p>
            <a:pPr>
              <a:spcAft>
                <a:spcPts val="1400"/>
              </a:spcAft>
            </a:pPr>
            <a:r>
              <a:rPr lang="es-ES_tradnl" altLang="x-none" sz="2600" dirty="0" smtClean="0"/>
              <a:t>Contexto</a:t>
            </a:r>
            <a:endParaRPr lang="es-ES_tradnl" altLang="x-none" sz="2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20738" y="2093913"/>
            <a:ext cx="8640762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 marL="457200" indent="-1444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889000" indent="-3603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Aft>
                <a:spcPts val="1400"/>
              </a:spcAft>
              <a:buClrTx/>
              <a:buSzPct val="45000"/>
              <a:buFontTx/>
              <a:buNone/>
            </a:pPr>
            <a:r>
              <a:rPr lang="es-ES_tradnl" altLang="x-none" sz="2600" dirty="0" smtClean="0"/>
              <a:t>Objetivos</a:t>
            </a:r>
            <a:endParaRPr lang="es-ES_tradnl" altLang="x-none" sz="2600" dirty="0"/>
          </a:p>
          <a:p>
            <a:pPr lvl="1">
              <a:spcAft>
                <a:spcPts val="1400"/>
              </a:spcAft>
              <a:buClrTx/>
              <a:buSzPct val="45000"/>
              <a:buFontTx/>
              <a:buNone/>
            </a:pPr>
            <a:r>
              <a:rPr lang="es-ES_tradnl" altLang="x-none" sz="2600" dirty="0"/>
              <a:t>Metodología</a:t>
            </a:r>
          </a:p>
          <a:p>
            <a:pPr>
              <a:spcAft>
                <a:spcPts val="1400"/>
              </a:spcAft>
              <a:buClrTx/>
              <a:buSzPct val="45000"/>
              <a:buFontTx/>
              <a:buNone/>
            </a:pPr>
            <a:endParaRPr lang="es-ES_tradnl" altLang="x-none" sz="2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20738" y="2093913"/>
            <a:ext cx="8640762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Aft>
                <a:spcPts val="1400"/>
              </a:spcAft>
            </a:pPr>
            <a:r>
              <a:rPr lang="es-ES_tradnl" altLang="x-none" sz="2600"/>
              <a:t>Análisis </a:t>
            </a:r>
          </a:p>
          <a:p>
            <a:pPr>
              <a:spcAft>
                <a:spcPts val="1400"/>
              </a:spcAft>
            </a:pPr>
            <a:r>
              <a:rPr lang="es-ES_tradnl" altLang="x-none" sz="2600"/>
              <a:t>	Resultados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863600" y="2016125"/>
            <a:ext cx="8640763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Aft>
                <a:spcPts val="1400"/>
              </a:spcAft>
            </a:pPr>
            <a:r>
              <a:rPr lang="es-ES_tradnl" altLang="x-none" sz="2600"/>
              <a:t>Análisis</a:t>
            </a:r>
          </a:p>
          <a:p>
            <a:pPr>
              <a:spcAft>
                <a:spcPts val="1400"/>
              </a:spcAft>
            </a:pPr>
            <a:r>
              <a:rPr lang="es-ES_tradnl" altLang="x-none" sz="2600"/>
              <a:t>	Resultados</a:t>
            </a:r>
          </a:p>
          <a:p>
            <a:pPr>
              <a:spcAft>
                <a:spcPts val="1400"/>
              </a:spcAft>
            </a:pPr>
            <a:endParaRPr lang="es-ES_tradnl" altLang="x-none" sz="26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63600" y="2016125"/>
            <a:ext cx="8640763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Aft>
                <a:spcPts val="1400"/>
              </a:spcAft>
            </a:pPr>
            <a:r>
              <a:rPr lang="es-ES_tradnl" altLang="x-none" sz="2600" dirty="0"/>
              <a:t>Discusión</a:t>
            </a:r>
          </a:p>
          <a:p>
            <a:pPr>
              <a:spcAft>
                <a:spcPts val="1400"/>
              </a:spcAft>
            </a:pPr>
            <a:r>
              <a:rPr lang="es-ES_tradnl" altLang="x-none" sz="2600" dirty="0"/>
              <a:t>	Conclusiones</a:t>
            </a:r>
          </a:p>
          <a:p>
            <a:pPr>
              <a:spcAft>
                <a:spcPts val="1400"/>
              </a:spcAft>
            </a:pPr>
            <a:r>
              <a:rPr lang="es-ES_tradnl" altLang="x-none" sz="2600" dirty="0"/>
              <a:t>		Proyección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63600" y="2016125"/>
            <a:ext cx="8640763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67932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>
              <a:spcAft>
                <a:spcPts val="1400"/>
              </a:spcAft>
            </a:pPr>
            <a:r>
              <a:rPr lang="es-ES_tradnl" altLang="x-none" sz="2600" dirty="0"/>
              <a:t>Discusión</a:t>
            </a:r>
          </a:p>
          <a:p>
            <a:pPr>
              <a:spcAft>
                <a:spcPts val="1400"/>
              </a:spcAft>
            </a:pPr>
            <a:r>
              <a:rPr lang="es-ES_tradnl" altLang="x-none" sz="2600"/>
              <a:t>	Conclusiones</a:t>
            </a:r>
          </a:p>
          <a:p>
            <a:pPr>
              <a:spcAft>
                <a:spcPts val="1400"/>
              </a:spcAft>
            </a:pPr>
            <a:r>
              <a:rPr lang="es-ES_tradnl" altLang="x-none" sz="2600" dirty="0"/>
              <a:t>		Proyección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altLang="x-none" sz="1800" b="0" i="0" u="none" strike="noStrike" cap="none" normalizeH="0" baseline="0">
            <a:ln>
              <a:noFill/>
            </a:ln>
            <a:effectLst/>
            <a:latin typeface="Arial" charset="0"/>
            <a:ea typeface="Lucida Sans Unicode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altLang="x-none" sz="1800" b="0" i="0" u="none" strike="noStrike" cap="none" normalizeH="0" baseline="0">
            <a:ln>
              <a:noFill/>
            </a:ln>
            <a:effectLst/>
            <a:latin typeface="Arial" charset="0"/>
            <a:ea typeface="Lucida Sans Unicode" charset="0"/>
            <a:cs typeface="Lucida Sans Unicode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Jornadas abril PowerPoint" id="{4D2BEF22-169F-6042-8365-0E864772E904}" vid="{751D7A0B-918A-3B46-9BF8-35D999680993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trayectorio-egreso-2018</Template>
  <TotalTime>3</TotalTime>
  <Words>15</Words>
  <Application>Microsoft Macintosh PowerPoint</Application>
  <PresentationFormat>Personalizado</PresentationFormat>
  <Paragraphs>22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Lucida Sans Unicode</vt:lpstr>
      <vt:lpstr>Times New Roman</vt:lpstr>
      <vt:lpstr>Arial</vt:lpstr>
      <vt:lpstr>Diseño predeterminado</vt:lpstr>
      <vt:lpstr>    Título del trabajo  Nombre/s: Correo electrónico (primer autor): Institución: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Título del trabajo  Nombre/s: Correo electrónico (primer autor): Institución:  Mesa: </dc:title>
  <dc:creator>Paola Cabral</dc:creator>
  <cp:lastModifiedBy>Paola Cabral</cp:lastModifiedBy>
  <cp:revision>3</cp:revision>
  <cp:lastPrinted>1601-01-01T00:00:00Z</cp:lastPrinted>
  <dcterms:created xsi:type="dcterms:W3CDTF">2018-04-24T17:38:51Z</dcterms:created>
  <dcterms:modified xsi:type="dcterms:W3CDTF">2018-04-25T14:06:41Z</dcterms:modified>
</cp:coreProperties>
</file>