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D3125D-0BA7-E04C-8B67-6D9168FADD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D13AE7-8A37-1F45-A242-203C50D311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22CBF1-A57D-C041-953E-C1B5710FF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56DB-343B-1C4C-B224-0FDD1E049BA5}" type="datetimeFigureOut">
              <a:rPr lang="es-UY" smtClean="0"/>
              <a:t>13/10/21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68F7A1-A41F-0A4E-8653-4EF431789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D36FF4-7760-0840-890D-2B26693CC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9F7-1BCA-5643-89A5-5DA14AA3F9B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5705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10846-CB22-2240-982F-E449693C0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BB8FBA8-7129-2D46-A6C5-2DE688FB7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2C6021-0DAA-4C40-968A-3B19351E4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56DB-343B-1C4C-B224-0FDD1E049BA5}" type="datetimeFigureOut">
              <a:rPr lang="es-UY" smtClean="0"/>
              <a:t>13/10/21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C551FE-BFAC-BD44-8478-179D8B971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6D02B3-8577-CF47-BCA1-7501DCB02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9F7-1BCA-5643-89A5-5DA14AA3F9B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78376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31D2304-261C-5D44-B994-72005B2F86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0AE1C3D-9FBD-294C-92BE-A97BDC6AA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C76D80-C568-FB49-AD09-91CAFA3F8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56DB-343B-1C4C-B224-0FDD1E049BA5}" type="datetimeFigureOut">
              <a:rPr lang="es-UY" smtClean="0"/>
              <a:t>13/10/21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9E26ED-D9D1-2942-A8C7-78F362328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134122-0367-C74E-BB27-0B6FBC73D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9F7-1BCA-5643-89A5-5DA14AA3F9B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61915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9EC06F-F0EB-5C4D-A214-4ACF81CA7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20D2E1-56DE-3F49-B87F-B26149AC8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EC5272-26D1-CD4E-B73A-CBEDFFBF6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56DB-343B-1C4C-B224-0FDD1E049BA5}" type="datetimeFigureOut">
              <a:rPr lang="es-UY" smtClean="0"/>
              <a:t>13/10/21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75561A-034B-EE44-A047-1EB4F3D57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1E60E2-CDA0-1D47-898A-2B8EC268C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9F7-1BCA-5643-89A5-5DA14AA3F9B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6806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D94977-7A86-8A46-8431-D140EAF40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AF0FF87-E729-874B-8E07-ECDDE29D4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4404F4-7939-ED47-93F1-4C37813F9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56DB-343B-1C4C-B224-0FDD1E049BA5}" type="datetimeFigureOut">
              <a:rPr lang="es-UY" smtClean="0"/>
              <a:t>13/10/21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7E92FF-F3D4-C54B-B414-9A3D55E3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D55B13-34BB-494B-9B64-5110DD92C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9F7-1BCA-5643-89A5-5DA14AA3F9B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2924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F65A38-CED8-6049-8EC3-BFFAA5E2C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EEE09C-5235-1D43-A5FC-5EC7BBBFBB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5BBD11-A408-EE4E-BFC9-6FC9F55B6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C50BC3-E75E-574B-87F1-C19E5305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56DB-343B-1C4C-B224-0FDD1E049BA5}" type="datetimeFigureOut">
              <a:rPr lang="es-UY" smtClean="0"/>
              <a:t>13/10/21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3651A6-6ACA-DD43-A9B3-310CC6738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7FBBE5-A305-6A4C-AC92-D77675542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9F7-1BCA-5643-89A5-5DA14AA3F9B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3563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361382-9DAF-2946-995B-4B112392B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D97C42-3B79-204E-8BBE-7CE999912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FCE70F-AFA9-2949-884C-61E141E95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911EE15-7731-8E41-BFCF-F2AB863A2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FE5DB59-79A7-B642-B185-B675013DD0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02022F9-1E14-5041-9AC5-59F474435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56DB-343B-1C4C-B224-0FDD1E049BA5}" type="datetimeFigureOut">
              <a:rPr lang="es-UY" smtClean="0"/>
              <a:t>13/10/21</a:t>
            </a:fld>
            <a:endParaRPr lang="es-U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3C7B6D3-F726-494D-A773-6C3495EDA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F73636E-D39C-AA49-8549-F92F58638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9F7-1BCA-5643-89A5-5DA14AA3F9B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7230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96D457-2269-A746-8D0A-1DEA964AE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B0B309B-43DB-0C43-8014-76135DBE4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56DB-343B-1C4C-B224-0FDD1E049BA5}" type="datetimeFigureOut">
              <a:rPr lang="es-UY" smtClean="0"/>
              <a:t>13/10/21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53E9F1D-0031-4144-A2D8-F4CC5A1C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33795D0-94B7-9D48-8A56-905518E63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9F7-1BCA-5643-89A5-5DA14AA3F9B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09720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1AB4319-082D-E643-81C8-EA70A9BF6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56DB-343B-1C4C-B224-0FDD1E049BA5}" type="datetimeFigureOut">
              <a:rPr lang="es-UY" smtClean="0"/>
              <a:t>13/10/21</a:t>
            </a:fld>
            <a:endParaRPr lang="es-U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7ABC81-C27A-304E-BCDA-D79BBD677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C8A3936-BDEC-5942-8AF1-035D70C83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9F7-1BCA-5643-89A5-5DA14AA3F9B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59208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A54C50-990B-C042-A58A-36C52A3AD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F9F8FD-65D7-4F4E-8FBA-43E664E2B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5C97E0-3DBE-B845-B4B0-ED87FFA18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6CA1C1-D412-7845-BE4F-1776D6595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56DB-343B-1C4C-B224-0FDD1E049BA5}" type="datetimeFigureOut">
              <a:rPr lang="es-UY" smtClean="0"/>
              <a:t>13/10/21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AC69B5-5556-3148-ABB5-CFF5C8B41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39B764-57BB-A744-832E-250327CAE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9F7-1BCA-5643-89A5-5DA14AA3F9B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54337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EFD08F-C27E-0944-835F-7A7228233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CA038CF-B3B3-A945-B335-3AB6159B38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AF84A70-5B8F-FC4D-B583-A56BC0949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B8E2D4D-F7EB-744B-B62B-7CF203103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F56DB-343B-1C4C-B224-0FDD1E049BA5}" type="datetimeFigureOut">
              <a:rPr lang="es-UY" smtClean="0"/>
              <a:t>13/10/21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5D0BF5-CE83-E049-98AC-D1D9CB3D5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439B1B-C76A-A140-A428-C4AFACFF4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D9F7-1BCA-5643-89A5-5DA14AA3F9B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5102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EEFDACE-0DB7-7945-9D8F-46773A99B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A349F9-C42E-BB48-93D1-AC7DE4735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CA4679-5B83-4746-B54D-F0499F56FA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F56DB-343B-1C4C-B224-0FDD1E049BA5}" type="datetimeFigureOut">
              <a:rPr lang="es-UY" smtClean="0"/>
              <a:t>13/10/21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B5C356-94AC-754E-B957-74DC20090C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11F3EC-3ECA-904B-87F1-44913E87A6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6D9F7-1BCA-5643-89A5-5DA14AA3F9B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58416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994B23-D446-1849-86AA-109BE43F1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22563"/>
            <a:ext cx="9144000" cy="2387600"/>
          </a:xfrm>
        </p:spPr>
        <p:txBody>
          <a:bodyPr/>
          <a:lstStyle/>
          <a:p>
            <a:r>
              <a:rPr lang="es-UY" dirty="0"/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573A73-D7DD-9E4B-BF51-5E15087011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2238"/>
            <a:ext cx="9144000" cy="1655762"/>
          </a:xfrm>
        </p:spPr>
        <p:txBody>
          <a:bodyPr/>
          <a:lstStyle/>
          <a:p>
            <a:r>
              <a:rPr lang="es-UY" dirty="0"/>
              <a:t>Autores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F649C05-923E-8F42-B448-E2E52C17D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4530"/>
            <a:ext cx="12192000" cy="241191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ABFA2048-0367-3248-9250-CB2DBF0F41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201" y="424646"/>
            <a:ext cx="4562647" cy="639722"/>
          </a:xfrm>
          <a:prstGeom prst="rect">
            <a:avLst/>
          </a:prstGeom>
        </p:spPr>
      </p:pic>
      <p:pic>
        <p:nvPicPr>
          <p:cNvPr id="10" name="image27.png">
            <a:extLst>
              <a:ext uri="{FF2B5EF4-FFF2-40B4-BE49-F238E27FC236}">
                <a16:creationId xmlns:a16="http://schemas.microsoft.com/office/drawing/2014/main" id="{2FDE93FB-716E-FE42-91AD-7AD96E087FA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28894" y="415457"/>
            <a:ext cx="470535" cy="537845"/>
          </a:xfrm>
          <a:prstGeom prst="rect">
            <a:avLst/>
          </a:prstGeom>
        </p:spPr>
      </p:pic>
      <p:pic>
        <p:nvPicPr>
          <p:cNvPr id="11" name="image28.png">
            <a:extLst>
              <a:ext uri="{FF2B5EF4-FFF2-40B4-BE49-F238E27FC236}">
                <a16:creationId xmlns:a16="http://schemas.microsoft.com/office/drawing/2014/main" id="{FD65C596-4706-9440-8736-9B1BFB756F2D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1344" y="490387"/>
            <a:ext cx="908050" cy="361950"/>
          </a:xfrm>
          <a:prstGeom prst="rect">
            <a:avLst/>
          </a:prstGeom>
        </p:spPr>
      </p:pic>
      <p:pic>
        <p:nvPicPr>
          <p:cNvPr id="12" name="image29.png">
            <a:extLst>
              <a:ext uri="{FF2B5EF4-FFF2-40B4-BE49-F238E27FC236}">
                <a16:creationId xmlns:a16="http://schemas.microsoft.com/office/drawing/2014/main" id="{F70346B3-FDA8-9048-A660-CBD564606C15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954874" y="574207"/>
            <a:ext cx="1303020" cy="227965"/>
          </a:xfrm>
          <a:prstGeom prst="rect">
            <a:avLst/>
          </a:prstGeom>
        </p:spPr>
      </p:pic>
      <p:pic>
        <p:nvPicPr>
          <p:cNvPr id="13" name="image30.png">
            <a:extLst>
              <a:ext uri="{FF2B5EF4-FFF2-40B4-BE49-F238E27FC236}">
                <a16:creationId xmlns:a16="http://schemas.microsoft.com/office/drawing/2014/main" id="{CC962066-6D04-7642-867A-004FAA8F66E0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443314" y="364657"/>
            <a:ext cx="1467485" cy="585470"/>
          </a:xfrm>
          <a:prstGeom prst="rect">
            <a:avLst/>
          </a:prstGeom>
        </p:spPr>
      </p:pic>
      <p:grpSp>
        <p:nvGrpSpPr>
          <p:cNvPr id="14" name="docshapegroup69">
            <a:extLst>
              <a:ext uri="{FF2B5EF4-FFF2-40B4-BE49-F238E27FC236}">
                <a16:creationId xmlns:a16="http://schemas.microsoft.com/office/drawing/2014/main" id="{7C66B65B-2BD9-9849-8276-27289D4DAD90}"/>
              </a:ext>
            </a:extLst>
          </p:cNvPr>
          <p:cNvGrpSpPr>
            <a:grpSpLocks/>
          </p:cNvGrpSpPr>
          <p:nvPr/>
        </p:nvGrpSpPr>
        <p:grpSpPr bwMode="auto">
          <a:xfrm>
            <a:off x="8500849" y="404027"/>
            <a:ext cx="378460" cy="523875"/>
            <a:chOff x="4591" y="269"/>
            <a:chExt cx="596" cy="825"/>
          </a:xfrm>
        </p:grpSpPr>
        <p:sp>
          <p:nvSpPr>
            <p:cNvPr id="15" name="docshape70">
              <a:extLst>
                <a:ext uri="{FF2B5EF4-FFF2-40B4-BE49-F238E27FC236}">
                  <a16:creationId xmlns:a16="http://schemas.microsoft.com/office/drawing/2014/main" id="{9D2F65E6-BF8D-B240-8ABA-3950CCAC8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2" y="269"/>
              <a:ext cx="335" cy="824"/>
            </a:xfrm>
            <a:custGeom>
              <a:avLst/>
              <a:gdLst>
                <a:gd name="T0" fmla="+- 0 4887 4852"/>
                <a:gd name="T1" fmla="*/ T0 w 335"/>
                <a:gd name="T2" fmla="+- 0 269 269"/>
                <a:gd name="T3" fmla="*/ 269 h 824"/>
                <a:gd name="T4" fmla="+- 0 4859 4852"/>
                <a:gd name="T5" fmla="*/ T4 w 335"/>
                <a:gd name="T6" fmla="+- 0 295 269"/>
                <a:gd name="T7" fmla="*/ 295 h 824"/>
                <a:gd name="T8" fmla="+- 0 4852 4852"/>
                <a:gd name="T9" fmla="*/ T8 w 335"/>
                <a:gd name="T10" fmla="+- 0 328 269"/>
                <a:gd name="T11" fmla="*/ 328 h 824"/>
                <a:gd name="T12" fmla="+- 0 4863 4852"/>
                <a:gd name="T13" fmla="*/ T12 w 335"/>
                <a:gd name="T14" fmla="+- 0 367 269"/>
                <a:gd name="T15" fmla="*/ 367 h 824"/>
                <a:gd name="T16" fmla="+- 0 4887 4852"/>
                <a:gd name="T17" fmla="*/ T16 w 335"/>
                <a:gd name="T18" fmla="+- 0 411 269"/>
                <a:gd name="T19" fmla="*/ 411 h 824"/>
                <a:gd name="T20" fmla="+- 0 4921 4852"/>
                <a:gd name="T21" fmla="*/ T20 w 335"/>
                <a:gd name="T22" fmla="+- 0 458 269"/>
                <a:gd name="T23" fmla="*/ 458 h 824"/>
                <a:gd name="T24" fmla="+- 0 5002 4852"/>
                <a:gd name="T25" fmla="*/ T24 w 335"/>
                <a:gd name="T26" fmla="+- 0 563 269"/>
                <a:gd name="T27" fmla="*/ 563 h 824"/>
                <a:gd name="T28" fmla="+- 0 5040 4852"/>
                <a:gd name="T29" fmla="*/ T28 w 335"/>
                <a:gd name="T30" fmla="+- 0 618 269"/>
                <a:gd name="T31" fmla="*/ 618 h 824"/>
                <a:gd name="T32" fmla="+- 0 5072 4852"/>
                <a:gd name="T33" fmla="*/ T32 w 335"/>
                <a:gd name="T34" fmla="+- 0 673 269"/>
                <a:gd name="T35" fmla="*/ 673 h 824"/>
                <a:gd name="T36" fmla="+- 0 5093 4852"/>
                <a:gd name="T37" fmla="*/ T36 w 335"/>
                <a:gd name="T38" fmla="+- 0 729 269"/>
                <a:gd name="T39" fmla="*/ 729 h 824"/>
                <a:gd name="T40" fmla="+- 0 5099 4852"/>
                <a:gd name="T41" fmla="*/ T40 w 335"/>
                <a:gd name="T42" fmla="+- 0 785 269"/>
                <a:gd name="T43" fmla="*/ 785 h 824"/>
                <a:gd name="T44" fmla="+- 0 5087 4852"/>
                <a:gd name="T45" fmla="*/ T44 w 335"/>
                <a:gd name="T46" fmla="+- 0 838 269"/>
                <a:gd name="T47" fmla="*/ 838 h 824"/>
                <a:gd name="T48" fmla="+- 0 5062 4852"/>
                <a:gd name="T49" fmla="*/ T48 w 335"/>
                <a:gd name="T50" fmla="+- 0 873 269"/>
                <a:gd name="T51" fmla="*/ 873 h 824"/>
                <a:gd name="T52" fmla="+- 0 5004 4852"/>
                <a:gd name="T53" fmla="*/ T52 w 335"/>
                <a:gd name="T54" fmla="+- 0 925 269"/>
                <a:gd name="T55" fmla="*/ 925 h 824"/>
                <a:gd name="T56" fmla="+- 0 4987 4852"/>
                <a:gd name="T57" fmla="*/ T56 w 335"/>
                <a:gd name="T58" fmla="+- 0 946 269"/>
                <a:gd name="T59" fmla="*/ 946 h 824"/>
                <a:gd name="T60" fmla="+- 0 4979 4852"/>
                <a:gd name="T61" fmla="*/ T60 w 335"/>
                <a:gd name="T62" fmla="+- 0 998 269"/>
                <a:gd name="T63" fmla="*/ 998 h 824"/>
                <a:gd name="T64" fmla="+- 0 4996 4852"/>
                <a:gd name="T65" fmla="*/ T64 w 335"/>
                <a:gd name="T66" fmla="+- 0 1041 269"/>
                <a:gd name="T67" fmla="*/ 1041 h 824"/>
                <a:gd name="T68" fmla="+- 0 5022 4852"/>
                <a:gd name="T69" fmla="*/ T68 w 335"/>
                <a:gd name="T70" fmla="+- 0 1074 269"/>
                <a:gd name="T71" fmla="*/ 1074 h 824"/>
                <a:gd name="T72" fmla="+- 0 5043 4852"/>
                <a:gd name="T73" fmla="*/ T72 w 335"/>
                <a:gd name="T74" fmla="+- 0 1093 269"/>
                <a:gd name="T75" fmla="*/ 1093 h 824"/>
                <a:gd name="T76" fmla="+- 0 5156 4852"/>
                <a:gd name="T77" fmla="*/ T76 w 335"/>
                <a:gd name="T78" fmla="+- 0 1093 269"/>
                <a:gd name="T79" fmla="*/ 1093 h 824"/>
                <a:gd name="T80" fmla="+- 0 5113 4852"/>
                <a:gd name="T81" fmla="*/ T80 w 335"/>
                <a:gd name="T82" fmla="+- 0 1023 269"/>
                <a:gd name="T83" fmla="*/ 1023 h 824"/>
                <a:gd name="T84" fmla="+- 0 5106 4852"/>
                <a:gd name="T85" fmla="*/ T84 w 335"/>
                <a:gd name="T86" fmla="+- 0 966 269"/>
                <a:gd name="T87" fmla="*/ 966 h 824"/>
                <a:gd name="T88" fmla="+- 0 5120 4852"/>
                <a:gd name="T89" fmla="*/ T88 w 335"/>
                <a:gd name="T90" fmla="+- 0 923 269"/>
                <a:gd name="T91" fmla="*/ 923 h 824"/>
                <a:gd name="T92" fmla="+- 0 5141 4852"/>
                <a:gd name="T93" fmla="*/ T92 w 335"/>
                <a:gd name="T94" fmla="+- 0 894 269"/>
                <a:gd name="T95" fmla="*/ 894 h 824"/>
                <a:gd name="T96" fmla="+- 0 5178 4852"/>
                <a:gd name="T97" fmla="*/ T96 w 335"/>
                <a:gd name="T98" fmla="+- 0 831 269"/>
                <a:gd name="T99" fmla="*/ 831 h 824"/>
                <a:gd name="T100" fmla="+- 0 5187 4852"/>
                <a:gd name="T101" fmla="*/ T100 w 335"/>
                <a:gd name="T102" fmla="+- 0 764 269"/>
                <a:gd name="T103" fmla="*/ 764 h 824"/>
                <a:gd name="T104" fmla="+- 0 5175 4852"/>
                <a:gd name="T105" fmla="*/ T104 w 335"/>
                <a:gd name="T106" fmla="+- 0 699 269"/>
                <a:gd name="T107" fmla="*/ 699 h 824"/>
                <a:gd name="T108" fmla="+- 0 5108 4852"/>
                <a:gd name="T109" fmla="*/ T108 w 335"/>
                <a:gd name="T110" fmla="+- 0 580 269"/>
                <a:gd name="T111" fmla="*/ 580 h 824"/>
                <a:gd name="T112" fmla="+- 0 5018 4852"/>
                <a:gd name="T113" fmla="*/ T112 w 335"/>
                <a:gd name="T114" fmla="+- 0 453 269"/>
                <a:gd name="T115" fmla="*/ 453 h 824"/>
                <a:gd name="T116" fmla="+- 0 4983 4852"/>
                <a:gd name="T117" fmla="*/ T116 w 335"/>
                <a:gd name="T118" fmla="+- 0 396 269"/>
                <a:gd name="T119" fmla="*/ 396 h 824"/>
                <a:gd name="T120" fmla="+- 0 4963 4852"/>
                <a:gd name="T121" fmla="*/ T120 w 335"/>
                <a:gd name="T122" fmla="+- 0 345 269"/>
                <a:gd name="T123" fmla="*/ 345 h 824"/>
                <a:gd name="T124" fmla="+- 0 4964 4852"/>
                <a:gd name="T125" fmla="*/ T124 w 335"/>
                <a:gd name="T126" fmla="+- 0 302 269"/>
                <a:gd name="T127" fmla="*/ 302 h 824"/>
                <a:gd name="T128" fmla="+- 0 4991 4852"/>
                <a:gd name="T129" fmla="*/ T128 w 335"/>
                <a:gd name="T130" fmla="+- 0 270 269"/>
                <a:gd name="T131" fmla="*/ 270 h 824"/>
                <a:gd name="T132" fmla="+- 0 4887 4852"/>
                <a:gd name="T133" fmla="*/ T132 w 335"/>
                <a:gd name="T134" fmla="+- 0 269 269"/>
                <a:gd name="T135" fmla="*/ 269 h 82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335" h="824">
                  <a:moveTo>
                    <a:pt x="35" y="0"/>
                  </a:moveTo>
                  <a:lnTo>
                    <a:pt x="7" y="26"/>
                  </a:lnTo>
                  <a:lnTo>
                    <a:pt x="0" y="59"/>
                  </a:lnTo>
                  <a:lnTo>
                    <a:pt x="11" y="98"/>
                  </a:lnTo>
                  <a:lnTo>
                    <a:pt x="35" y="142"/>
                  </a:lnTo>
                  <a:lnTo>
                    <a:pt x="69" y="189"/>
                  </a:lnTo>
                  <a:lnTo>
                    <a:pt x="150" y="294"/>
                  </a:lnTo>
                  <a:lnTo>
                    <a:pt x="188" y="349"/>
                  </a:lnTo>
                  <a:lnTo>
                    <a:pt x="220" y="404"/>
                  </a:lnTo>
                  <a:lnTo>
                    <a:pt x="241" y="460"/>
                  </a:lnTo>
                  <a:lnTo>
                    <a:pt x="247" y="516"/>
                  </a:lnTo>
                  <a:lnTo>
                    <a:pt x="235" y="569"/>
                  </a:lnTo>
                  <a:lnTo>
                    <a:pt x="210" y="604"/>
                  </a:lnTo>
                  <a:lnTo>
                    <a:pt x="152" y="656"/>
                  </a:lnTo>
                  <a:lnTo>
                    <a:pt x="135" y="677"/>
                  </a:lnTo>
                  <a:lnTo>
                    <a:pt x="127" y="729"/>
                  </a:lnTo>
                  <a:lnTo>
                    <a:pt x="144" y="772"/>
                  </a:lnTo>
                  <a:lnTo>
                    <a:pt x="170" y="805"/>
                  </a:lnTo>
                  <a:lnTo>
                    <a:pt x="191" y="824"/>
                  </a:lnTo>
                  <a:lnTo>
                    <a:pt x="304" y="824"/>
                  </a:lnTo>
                  <a:lnTo>
                    <a:pt x="261" y="754"/>
                  </a:lnTo>
                  <a:lnTo>
                    <a:pt x="254" y="697"/>
                  </a:lnTo>
                  <a:lnTo>
                    <a:pt x="268" y="654"/>
                  </a:lnTo>
                  <a:lnTo>
                    <a:pt x="289" y="625"/>
                  </a:lnTo>
                  <a:lnTo>
                    <a:pt x="326" y="562"/>
                  </a:lnTo>
                  <a:lnTo>
                    <a:pt x="335" y="495"/>
                  </a:lnTo>
                  <a:lnTo>
                    <a:pt x="323" y="430"/>
                  </a:lnTo>
                  <a:lnTo>
                    <a:pt x="256" y="311"/>
                  </a:lnTo>
                  <a:lnTo>
                    <a:pt x="166" y="184"/>
                  </a:lnTo>
                  <a:lnTo>
                    <a:pt x="131" y="127"/>
                  </a:lnTo>
                  <a:lnTo>
                    <a:pt x="111" y="76"/>
                  </a:lnTo>
                  <a:lnTo>
                    <a:pt x="112" y="33"/>
                  </a:lnTo>
                  <a:lnTo>
                    <a:pt x="139" y="1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9799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sp>
          <p:nvSpPr>
            <p:cNvPr id="16" name="docshape71">
              <a:extLst>
                <a:ext uri="{FF2B5EF4-FFF2-40B4-BE49-F238E27FC236}">
                  <a16:creationId xmlns:a16="http://schemas.microsoft.com/office/drawing/2014/main" id="{99A082C0-8C1C-E145-8F0C-B262E792D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1" y="448"/>
              <a:ext cx="525" cy="646"/>
            </a:xfrm>
            <a:custGeom>
              <a:avLst/>
              <a:gdLst>
                <a:gd name="T0" fmla="+- 0 4842 4591"/>
                <a:gd name="T1" fmla="*/ T0 w 525"/>
                <a:gd name="T2" fmla="+- 0 448 448"/>
                <a:gd name="T3" fmla="*/ 448 h 646"/>
                <a:gd name="T4" fmla="+- 0 4736 4591"/>
                <a:gd name="T5" fmla="*/ T4 w 525"/>
                <a:gd name="T6" fmla="+- 0 449 448"/>
                <a:gd name="T7" fmla="*/ 449 h 646"/>
                <a:gd name="T8" fmla="+- 0 4620 4591"/>
                <a:gd name="T9" fmla="*/ T8 w 525"/>
                <a:gd name="T10" fmla="+- 0 501 448"/>
                <a:gd name="T11" fmla="*/ 501 h 646"/>
                <a:gd name="T12" fmla="+- 0 4591 4591"/>
                <a:gd name="T13" fmla="*/ T12 w 525"/>
                <a:gd name="T14" fmla="+- 0 554 448"/>
                <a:gd name="T15" fmla="*/ 554 h 646"/>
                <a:gd name="T16" fmla="+- 0 4655 4591"/>
                <a:gd name="T17" fmla="*/ T16 w 525"/>
                <a:gd name="T18" fmla="+- 0 638 448"/>
                <a:gd name="T19" fmla="*/ 638 h 646"/>
                <a:gd name="T20" fmla="+- 0 4820 4591"/>
                <a:gd name="T21" fmla="*/ T20 w 525"/>
                <a:gd name="T22" fmla="+- 0 786 448"/>
                <a:gd name="T23" fmla="*/ 786 h 646"/>
                <a:gd name="T24" fmla="+- 0 4907 4591"/>
                <a:gd name="T25" fmla="*/ T24 w 525"/>
                <a:gd name="T26" fmla="+- 0 866 448"/>
                <a:gd name="T27" fmla="*/ 866 h 646"/>
                <a:gd name="T28" fmla="+- 0 4968 4591"/>
                <a:gd name="T29" fmla="*/ T28 w 525"/>
                <a:gd name="T30" fmla="+- 0 931 448"/>
                <a:gd name="T31" fmla="*/ 931 h 646"/>
                <a:gd name="T32" fmla="+- 0 5005 4591"/>
                <a:gd name="T33" fmla="*/ T32 w 525"/>
                <a:gd name="T34" fmla="+- 0 983 448"/>
                <a:gd name="T35" fmla="*/ 983 h 646"/>
                <a:gd name="T36" fmla="+- 0 5018 4591"/>
                <a:gd name="T37" fmla="*/ T36 w 525"/>
                <a:gd name="T38" fmla="+- 0 1028 448"/>
                <a:gd name="T39" fmla="*/ 1028 h 646"/>
                <a:gd name="T40" fmla="+- 0 5006 4591"/>
                <a:gd name="T41" fmla="*/ T40 w 525"/>
                <a:gd name="T42" fmla="+- 0 1068 448"/>
                <a:gd name="T43" fmla="*/ 1068 h 646"/>
                <a:gd name="T44" fmla="+- 0 4989 4591"/>
                <a:gd name="T45" fmla="*/ T44 w 525"/>
                <a:gd name="T46" fmla="+- 0 1094 448"/>
                <a:gd name="T47" fmla="*/ 1094 h 646"/>
                <a:gd name="T48" fmla="+- 0 5093 4591"/>
                <a:gd name="T49" fmla="*/ T48 w 525"/>
                <a:gd name="T50" fmla="+- 0 1094 448"/>
                <a:gd name="T51" fmla="*/ 1094 h 646"/>
                <a:gd name="T52" fmla="+- 0 5116 4591"/>
                <a:gd name="T53" fmla="*/ T52 w 525"/>
                <a:gd name="T54" fmla="+- 0 1043 448"/>
                <a:gd name="T55" fmla="*/ 1043 h 646"/>
                <a:gd name="T56" fmla="+- 0 5109 4591"/>
                <a:gd name="T57" fmla="*/ T56 w 525"/>
                <a:gd name="T58" fmla="+- 0 991 448"/>
                <a:gd name="T59" fmla="*/ 991 h 646"/>
                <a:gd name="T60" fmla="+- 0 5078 4591"/>
                <a:gd name="T61" fmla="*/ T60 w 525"/>
                <a:gd name="T62" fmla="+- 0 938 448"/>
                <a:gd name="T63" fmla="*/ 938 h 646"/>
                <a:gd name="T64" fmla="+- 0 5032 4591"/>
                <a:gd name="T65" fmla="*/ T64 w 525"/>
                <a:gd name="T66" fmla="+- 0 885 448"/>
                <a:gd name="T67" fmla="*/ 885 h 646"/>
                <a:gd name="T68" fmla="+- 0 4980 4591"/>
                <a:gd name="T69" fmla="*/ T68 w 525"/>
                <a:gd name="T70" fmla="+- 0 835 448"/>
                <a:gd name="T71" fmla="*/ 835 h 646"/>
                <a:gd name="T72" fmla="+- 0 4758 4591"/>
                <a:gd name="T73" fmla="*/ T72 w 525"/>
                <a:gd name="T74" fmla="+- 0 625 448"/>
                <a:gd name="T75" fmla="*/ 625 h 646"/>
                <a:gd name="T76" fmla="+- 0 4692 4591"/>
                <a:gd name="T77" fmla="*/ T76 w 525"/>
                <a:gd name="T78" fmla="+- 0 536 448"/>
                <a:gd name="T79" fmla="*/ 536 h 646"/>
                <a:gd name="T80" fmla="+- 0 4723 4591"/>
                <a:gd name="T81" fmla="*/ T80 w 525"/>
                <a:gd name="T82" fmla="+- 0 487 448"/>
                <a:gd name="T83" fmla="*/ 487 h 646"/>
                <a:gd name="T84" fmla="+- 0 4842 4591"/>
                <a:gd name="T85" fmla="*/ T84 w 525"/>
                <a:gd name="T86" fmla="+- 0 448 448"/>
                <a:gd name="T87" fmla="*/ 448 h 64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</a:cxnLst>
              <a:rect l="0" t="0" r="r" b="b"/>
              <a:pathLst>
                <a:path w="525" h="646">
                  <a:moveTo>
                    <a:pt x="251" y="0"/>
                  </a:moveTo>
                  <a:lnTo>
                    <a:pt x="145" y="1"/>
                  </a:lnTo>
                  <a:lnTo>
                    <a:pt x="29" y="53"/>
                  </a:lnTo>
                  <a:lnTo>
                    <a:pt x="0" y="106"/>
                  </a:lnTo>
                  <a:lnTo>
                    <a:pt x="64" y="190"/>
                  </a:lnTo>
                  <a:lnTo>
                    <a:pt x="229" y="338"/>
                  </a:lnTo>
                  <a:lnTo>
                    <a:pt x="316" y="418"/>
                  </a:lnTo>
                  <a:lnTo>
                    <a:pt x="377" y="483"/>
                  </a:lnTo>
                  <a:lnTo>
                    <a:pt x="414" y="535"/>
                  </a:lnTo>
                  <a:lnTo>
                    <a:pt x="427" y="580"/>
                  </a:lnTo>
                  <a:lnTo>
                    <a:pt x="415" y="620"/>
                  </a:lnTo>
                  <a:lnTo>
                    <a:pt x="398" y="646"/>
                  </a:lnTo>
                  <a:lnTo>
                    <a:pt x="502" y="646"/>
                  </a:lnTo>
                  <a:lnTo>
                    <a:pt x="525" y="595"/>
                  </a:lnTo>
                  <a:lnTo>
                    <a:pt x="518" y="543"/>
                  </a:lnTo>
                  <a:lnTo>
                    <a:pt x="487" y="490"/>
                  </a:lnTo>
                  <a:lnTo>
                    <a:pt x="441" y="437"/>
                  </a:lnTo>
                  <a:lnTo>
                    <a:pt x="389" y="387"/>
                  </a:lnTo>
                  <a:lnTo>
                    <a:pt x="167" y="177"/>
                  </a:lnTo>
                  <a:lnTo>
                    <a:pt x="101" y="88"/>
                  </a:lnTo>
                  <a:lnTo>
                    <a:pt x="132" y="39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rgbClr val="18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sp>
          <p:nvSpPr>
            <p:cNvPr id="17" name="docshape72">
              <a:extLst>
                <a:ext uri="{FF2B5EF4-FFF2-40B4-BE49-F238E27FC236}">
                  <a16:creationId xmlns:a16="http://schemas.microsoft.com/office/drawing/2014/main" id="{6352C9A7-2FAC-D94B-96BC-9EE9FC61B4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2" y="573"/>
              <a:ext cx="242" cy="521"/>
            </a:xfrm>
            <a:custGeom>
              <a:avLst/>
              <a:gdLst>
                <a:gd name="T0" fmla="+- 0 4944 4812"/>
                <a:gd name="T1" fmla="*/ T0 w 242"/>
                <a:gd name="T2" fmla="+- 0 573 573"/>
                <a:gd name="T3" fmla="*/ 573 h 521"/>
                <a:gd name="T4" fmla="+- 0 4836 4812"/>
                <a:gd name="T5" fmla="*/ T4 w 242"/>
                <a:gd name="T6" fmla="+- 0 574 573"/>
                <a:gd name="T7" fmla="*/ 574 h 521"/>
                <a:gd name="T8" fmla="+- 0 4909 4812"/>
                <a:gd name="T9" fmla="*/ T8 w 242"/>
                <a:gd name="T10" fmla="+- 0 636 573"/>
                <a:gd name="T11" fmla="*/ 636 h 521"/>
                <a:gd name="T12" fmla="+- 0 4946 4812"/>
                <a:gd name="T13" fmla="*/ T12 w 242"/>
                <a:gd name="T14" fmla="+- 0 703 573"/>
                <a:gd name="T15" fmla="*/ 703 h 521"/>
                <a:gd name="T16" fmla="+- 0 4956 4812"/>
                <a:gd name="T17" fmla="*/ T16 w 242"/>
                <a:gd name="T18" fmla="+- 0 765 573"/>
                <a:gd name="T19" fmla="*/ 765 h 521"/>
                <a:gd name="T20" fmla="+- 0 4948 4812"/>
                <a:gd name="T21" fmla="*/ T20 w 242"/>
                <a:gd name="T22" fmla="+- 0 811 573"/>
                <a:gd name="T23" fmla="*/ 811 h 521"/>
                <a:gd name="T24" fmla="+- 0 4940 4812"/>
                <a:gd name="T25" fmla="*/ T24 w 242"/>
                <a:gd name="T26" fmla="+- 0 827 573"/>
                <a:gd name="T27" fmla="*/ 827 h 521"/>
                <a:gd name="T28" fmla="+- 0 4929 4812"/>
                <a:gd name="T29" fmla="*/ T28 w 242"/>
                <a:gd name="T30" fmla="+- 0 835 573"/>
                <a:gd name="T31" fmla="*/ 835 h 521"/>
                <a:gd name="T32" fmla="+- 0 4907 4812"/>
                <a:gd name="T33" fmla="*/ T32 w 242"/>
                <a:gd name="T34" fmla="+- 0 838 573"/>
                <a:gd name="T35" fmla="*/ 838 h 521"/>
                <a:gd name="T36" fmla="+- 0 4867 4812"/>
                <a:gd name="T37" fmla="*/ T36 w 242"/>
                <a:gd name="T38" fmla="+- 0 839 573"/>
                <a:gd name="T39" fmla="*/ 839 h 521"/>
                <a:gd name="T40" fmla="+- 0 4818 4812"/>
                <a:gd name="T41" fmla="*/ T40 w 242"/>
                <a:gd name="T42" fmla="+- 0 862 573"/>
                <a:gd name="T43" fmla="*/ 862 h 521"/>
                <a:gd name="T44" fmla="+- 0 4812 4812"/>
                <a:gd name="T45" fmla="*/ T44 w 242"/>
                <a:gd name="T46" fmla="+- 0 918 573"/>
                <a:gd name="T47" fmla="*/ 918 h 521"/>
                <a:gd name="T48" fmla="+- 0 4835 4812"/>
                <a:gd name="T49" fmla="*/ T48 w 242"/>
                <a:gd name="T50" fmla="+- 0 988 573"/>
                <a:gd name="T51" fmla="*/ 988 h 521"/>
                <a:gd name="T52" fmla="+- 0 4874 4812"/>
                <a:gd name="T53" fmla="*/ T52 w 242"/>
                <a:gd name="T54" fmla="+- 0 1052 573"/>
                <a:gd name="T55" fmla="*/ 1052 h 521"/>
                <a:gd name="T56" fmla="+- 0 4914 4812"/>
                <a:gd name="T57" fmla="*/ T56 w 242"/>
                <a:gd name="T58" fmla="+- 0 1094 573"/>
                <a:gd name="T59" fmla="*/ 1094 h 521"/>
                <a:gd name="T60" fmla="+- 0 5036 4812"/>
                <a:gd name="T61" fmla="*/ T60 w 242"/>
                <a:gd name="T62" fmla="+- 0 1094 573"/>
                <a:gd name="T63" fmla="*/ 1094 h 521"/>
                <a:gd name="T64" fmla="+- 0 4983 4812"/>
                <a:gd name="T65" fmla="*/ T64 w 242"/>
                <a:gd name="T66" fmla="+- 0 1041 573"/>
                <a:gd name="T67" fmla="*/ 1041 h 521"/>
                <a:gd name="T68" fmla="+- 0 4943 4812"/>
                <a:gd name="T69" fmla="*/ T68 w 242"/>
                <a:gd name="T70" fmla="+- 0 980 573"/>
                <a:gd name="T71" fmla="*/ 980 h 521"/>
                <a:gd name="T72" fmla="+- 0 4920 4812"/>
                <a:gd name="T73" fmla="*/ T72 w 242"/>
                <a:gd name="T74" fmla="+- 0 921 573"/>
                <a:gd name="T75" fmla="*/ 921 h 521"/>
                <a:gd name="T76" fmla="+- 0 4918 4812"/>
                <a:gd name="T77" fmla="*/ T76 w 242"/>
                <a:gd name="T78" fmla="+- 0 875 573"/>
                <a:gd name="T79" fmla="*/ 875 h 521"/>
                <a:gd name="T80" fmla="+- 0 4938 4812"/>
                <a:gd name="T81" fmla="*/ T80 w 242"/>
                <a:gd name="T82" fmla="+- 0 848 573"/>
                <a:gd name="T83" fmla="*/ 848 h 521"/>
                <a:gd name="T84" fmla="+- 0 4966 4812"/>
                <a:gd name="T85" fmla="*/ T84 w 242"/>
                <a:gd name="T86" fmla="+- 0 834 573"/>
                <a:gd name="T87" fmla="*/ 834 h 521"/>
                <a:gd name="T88" fmla="+- 0 4998 4812"/>
                <a:gd name="T89" fmla="*/ T88 w 242"/>
                <a:gd name="T90" fmla="+- 0 826 573"/>
                <a:gd name="T91" fmla="*/ 826 h 521"/>
                <a:gd name="T92" fmla="+- 0 5031 4812"/>
                <a:gd name="T93" fmla="*/ T92 w 242"/>
                <a:gd name="T94" fmla="+- 0 812 573"/>
                <a:gd name="T95" fmla="*/ 812 h 521"/>
                <a:gd name="T96" fmla="+- 0 5054 4812"/>
                <a:gd name="T97" fmla="*/ T96 w 242"/>
                <a:gd name="T98" fmla="+- 0 775 573"/>
                <a:gd name="T99" fmla="*/ 775 h 521"/>
                <a:gd name="T100" fmla="+- 0 5047 4812"/>
                <a:gd name="T101" fmla="*/ T100 w 242"/>
                <a:gd name="T102" fmla="+- 0 709 573"/>
                <a:gd name="T103" fmla="*/ 709 h 521"/>
                <a:gd name="T104" fmla="+- 0 5010 4812"/>
                <a:gd name="T105" fmla="*/ T104 w 242"/>
                <a:gd name="T106" fmla="+- 0 636 573"/>
                <a:gd name="T107" fmla="*/ 636 h 521"/>
                <a:gd name="T108" fmla="+- 0 4944 4812"/>
                <a:gd name="T109" fmla="*/ T108 w 242"/>
                <a:gd name="T110" fmla="+- 0 573 573"/>
                <a:gd name="T111" fmla="*/ 573 h 52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</a:cxnLst>
              <a:rect l="0" t="0" r="r" b="b"/>
              <a:pathLst>
                <a:path w="242" h="521">
                  <a:moveTo>
                    <a:pt x="132" y="0"/>
                  </a:moveTo>
                  <a:lnTo>
                    <a:pt x="24" y="1"/>
                  </a:lnTo>
                  <a:lnTo>
                    <a:pt x="97" y="63"/>
                  </a:lnTo>
                  <a:lnTo>
                    <a:pt x="134" y="130"/>
                  </a:lnTo>
                  <a:lnTo>
                    <a:pt x="144" y="192"/>
                  </a:lnTo>
                  <a:lnTo>
                    <a:pt x="136" y="238"/>
                  </a:lnTo>
                  <a:lnTo>
                    <a:pt x="128" y="254"/>
                  </a:lnTo>
                  <a:lnTo>
                    <a:pt x="117" y="262"/>
                  </a:lnTo>
                  <a:lnTo>
                    <a:pt x="95" y="265"/>
                  </a:lnTo>
                  <a:lnTo>
                    <a:pt x="55" y="266"/>
                  </a:lnTo>
                  <a:lnTo>
                    <a:pt x="6" y="289"/>
                  </a:lnTo>
                  <a:lnTo>
                    <a:pt x="0" y="345"/>
                  </a:lnTo>
                  <a:lnTo>
                    <a:pt x="23" y="415"/>
                  </a:lnTo>
                  <a:lnTo>
                    <a:pt x="62" y="479"/>
                  </a:lnTo>
                  <a:lnTo>
                    <a:pt x="102" y="521"/>
                  </a:lnTo>
                  <a:lnTo>
                    <a:pt x="224" y="521"/>
                  </a:lnTo>
                  <a:lnTo>
                    <a:pt x="171" y="468"/>
                  </a:lnTo>
                  <a:lnTo>
                    <a:pt x="131" y="407"/>
                  </a:lnTo>
                  <a:lnTo>
                    <a:pt x="108" y="348"/>
                  </a:lnTo>
                  <a:lnTo>
                    <a:pt x="106" y="302"/>
                  </a:lnTo>
                  <a:lnTo>
                    <a:pt x="126" y="275"/>
                  </a:lnTo>
                  <a:lnTo>
                    <a:pt x="154" y="261"/>
                  </a:lnTo>
                  <a:lnTo>
                    <a:pt x="186" y="253"/>
                  </a:lnTo>
                  <a:lnTo>
                    <a:pt x="219" y="239"/>
                  </a:lnTo>
                  <a:lnTo>
                    <a:pt x="242" y="202"/>
                  </a:lnTo>
                  <a:lnTo>
                    <a:pt x="235" y="136"/>
                  </a:lnTo>
                  <a:lnTo>
                    <a:pt x="198" y="63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5759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1188469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19CC7B-E5ED-8A4C-B222-5F1CB83AA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Título del slide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1D32BF-1354-BE4A-B121-31370A9D2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UY" dirty="0"/>
              <a:t>Texto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3FF9D4D-2977-E240-A868-D2F9A3918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1635" y="6301209"/>
            <a:ext cx="2734006" cy="383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1663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Macintosh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Título</vt:lpstr>
      <vt:lpstr>Título del slide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Gabriela Pérez Caviglia</dc:creator>
  <cp:lastModifiedBy>Gabriela Pérez Caviglia</cp:lastModifiedBy>
  <cp:revision>1</cp:revision>
  <dcterms:created xsi:type="dcterms:W3CDTF">2021-10-13T17:36:11Z</dcterms:created>
  <dcterms:modified xsi:type="dcterms:W3CDTF">2021-10-13T17:41:54Z</dcterms:modified>
</cp:coreProperties>
</file>